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38" y="-4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77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360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827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091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60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662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27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124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24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34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0364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6CA19-AEB0-441E-9B5D-CDEE63DFFA92}" type="datetimeFigureOut">
              <a:rPr lang="ru-RU" smtClean="0"/>
              <a:t>12.04.2018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4B0F8-44BD-43DC-884A-72B2BD678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9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492896"/>
            <a:ext cx="7772400" cy="1470025"/>
          </a:xfrm>
        </p:spPr>
        <p:txBody>
          <a:bodyPr/>
          <a:lstStyle/>
          <a:p>
            <a:r>
              <a:rPr lang="ru-RU" dirty="0" smtClean="0"/>
              <a:t>Интерактивный справочник </a:t>
            </a:r>
            <a:r>
              <a:rPr lang="en-US" dirty="0" smtClean="0"/>
              <a:t>“</a:t>
            </a:r>
            <a:r>
              <a:rPr lang="ru-RU" dirty="0" smtClean="0"/>
              <a:t>Философия</a:t>
            </a:r>
            <a:r>
              <a:rPr lang="en-US" dirty="0" smtClean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58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564904"/>
            <a:ext cx="8229600" cy="114300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8833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207"/>
            <a:ext cx="9144000" cy="868958"/>
          </a:xfrm>
        </p:spPr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6077669"/>
            <a:ext cx="9144000" cy="78033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/>
              <a:t>Философия, как форма познания мира, касается огромного множества дисциплин. Поисковики выдают некорректную информацию на запросы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052736"/>
            <a:ext cx="7560840" cy="4876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014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ru-RU" dirty="0" smtClean="0"/>
              <a:t>Нет единого справочника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5517232"/>
            <a:ext cx="8229600" cy="111298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 smtClean="0"/>
              <a:t>Иногда, приходится собирать нужную информацию по крупинкам, используя большое множество источников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84784"/>
            <a:ext cx="4896544" cy="2309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024758"/>
            <a:ext cx="4441726" cy="2384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344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Задача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55976" y="1743065"/>
            <a:ext cx="4330824" cy="438309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Интерактивный справочник </a:t>
            </a:r>
            <a:r>
              <a:rPr lang="en-US" dirty="0" smtClean="0"/>
              <a:t>“</a:t>
            </a:r>
            <a:r>
              <a:rPr lang="ru-RU" dirty="0" smtClean="0"/>
              <a:t>Философия</a:t>
            </a:r>
            <a:r>
              <a:rPr lang="en-US" dirty="0" smtClean="0"/>
              <a:t>”</a:t>
            </a:r>
            <a:r>
              <a:rPr lang="ru-RU" dirty="0" smtClean="0"/>
              <a:t> призван объединить в себе множество схем, интерактивных карт и конспектов по философии…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43065"/>
            <a:ext cx="3384376" cy="3041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2382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6556" y="188640"/>
            <a:ext cx="8229600" cy="1008112"/>
          </a:xfrm>
        </p:spPr>
        <p:txBody>
          <a:bodyPr/>
          <a:lstStyle/>
          <a:p>
            <a:r>
              <a:rPr lang="ru-RU" dirty="0" smtClean="0"/>
              <a:t>Главное меню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63888" y="1600200"/>
            <a:ext cx="5122912" cy="4525963"/>
          </a:xfrm>
        </p:spPr>
        <p:txBody>
          <a:bodyPr/>
          <a:lstStyle/>
          <a:p>
            <a:r>
              <a:rPr lang="ru-RU" dirty="0" smtClean="0"/>
              <a:t>Интерфейс справочника </a:t>
            </a:r>
            <a:r>
              <a:rPr lang="en-US" dirty="0" smtClean="0"/>
              <a:t>“</a:t>
            </a:r>
            <a:r>
              <a:rPr lang="ru-RU" dirty="0" err="1" smtClean="0"/>
              <a:t>минималистичный</a:t>
            </a:r>
            <a:r>
              <a:rPr lang="en-US" dirty="0" smtClean="0"/>
              <a:t>”. </a:t>
            </a:r>
            <a:r>
              <a:rPr lang="ru-RU" dirty="0" smtClean="0"/>
              <a:t>Главное меню содержит в себе логотип  и поиск нужного ресурса…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2952750" cy="443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571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ru-RU" dirty="0" smtClean="0"/>
              <a:t>Поиск по статьям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690864" cy="4525963"/>
          </a:xfrm>
        </p:spPr>
        <p:txBody>
          <a:bodyPr/>
          <a:lstStyle/>
          <a:p>
            <a:r>
              <a:rPr lang="ru-RU" dirty="0" smtClean="0"/>
              <a:t>Поддерживается поиск как по словосочетанию, так и по ключевым словам. Поиск не чувствительный к регистру, можно не беспокоиться о больших буквах в названиях…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681758"/>
            <a:ext cx="2952750" cy="443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038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8444" y="76200"/>
            <a:ext cx="8229600" cy="92963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Интерактивные карты и анимации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31640" y="5589240"/>
            <a:ext cx="6408712" cy="10801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Справочник анимирован и активно использует </a:t>
            </a:r>
            <a:r>
              <a:rPr lang="ru-RU" dirty="0" err="1" smtClean="0"/>
              <a:t>видеоускоритель</a:t>
            </a:r>
            <a:r>
              <a:rPr lang="ru-RU" dirty="0" smtClean="0"/>
              <a:t>, что позволяет привлечь внимание учеников</a:t>
            </a:r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908" y="1153383"/>
            <a:ext cx="6048672" cy="4205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868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Видеодемонстрация</a:t>
            </a:r>
            <a:endParaRPr lang="ru-RU" dirty="0"/>
          </a:p>
        </p:txBody>
      </p:sp>
      <p:pic>
        <p:nvPicPr>
          <p:cNvPr id="4" name="Интерактивный справочник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66888"/>
            <a:ext cx="8229600" cy="4192587"/>
          </a:xfrm>
        </p:spPr>
      </p:pic>
    </p:spTree>
    <p:extLst>
      <p:ext uri="{BB962C8B-B14F-4D97-AF65-F5344CB8AC3E}">
        <p14:creationId xmlns:p14="http://schemas.microsoft.com/office/powerpoint/2010/main" val="243260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Вопросы</a:t>
            </a:r>
            <a:r>
              <a:rPr lang="en-US" dirty="0" smtClean="0"/>
              <a:t>?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88840"/>
            <a:ext cx="3472282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ÐÐ¾ÑÐ¾Ð¶ÐµÐµ Ð¸Ð·Ð¾Ð±ÑÐ°Ð¶ÐµÐ½Ð¸Ð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630" y="2492896"/>
            <a:ext cx="3810000" cy="201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5288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132</Words>
  <Application>Microsoft Office PowerPoint</Application>
  <PresentationFormat>Экран (4:3)</PresentationFormat>
  <Paragraphs>16</Paragraphs>
  <Slides>10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Интерактивный справочник “Философия”</vt:lpstr>
      <vt:lpstr>Проблема</vt:lpstr>
      <vt:lpstr>Нет единого справочника</vt:lpstr>
      <vt:lpstr>Задача проекта</vt:lpstr>
      <vt:lpstr>Главное меню</vt:lpstr>
      <vt:lpstr>Поиск по статьям</vt:lpstr>
      <vt:lpstr>Интерактивные карты и анимации</vt:lpstr>
      <vt:lpstr>Видеодемонстрация</vt:lpstr>
      <vt:lpstr>Вопросы?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Интерактивный справочник “Философия”</dc:title>
  <dc:creator>Пользователь Windows</dc:creator>
  <cp:lastModifiedBy>Пользователь Windows</cp:lastModifiedBy>
  <cp:revision>8</cp:revision>
  <dcterms:created xsi:type="dcterms:W3CDTF">2018-04-12T17:56:51Z</dcterms:created>
  <dcterms:modified xsi:type="dcterms:W3CDTF">2018-04-12T18:48:47Z</dcterms:modified>
</cp:coreProperties>
</file>

<file path=docProps/thumbnail.jpeg>
</file>